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71"/>
  </p:normalViewPr>
  <p:slideViewPr>
    <p:cSldViewPr snapToGrid="0" snapToObjects="1">
      <p:cViewPr varScale="1">
        <p:scale>
          <a:sx n="68" d="100"/>
          <a:sy n="68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41784" y="1895441"/>
            <a:ext cx="2331335" cy="83753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kumimoji="1"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巨曼钢铁</a:t>
            </a:r>
            <a:endParaRPr kumimoji="1" lang="zh-CN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01088" y="3392033"/>
            <a:ext cx="4568487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Alloy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Stainless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Steel Tube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Brass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Fittings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545" y="629920"/>
            <a:ext cx="9075420" cy="10147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kumimoji="1" lang="en-US" sz="60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Tremen Steel</a:t>
            </a:r>
            <a:endParaRPr kumimoji="1" lang="en-US" sz="60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73320" y="3098800"/>
            <a:ext cx="5309870" cy="102743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Tremen Steel could be your best partner on Carbon &amp; Alloy tube, Stainless Tube, Copper &amp; Brass Tube,Titanium Tube and Fittings in China.</a:t>
            </a:r>
            <a:endParaRPr kumimoji="1"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54668"/>
            <a:ext cx="3894666" cy="3826932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标题 5"/>
          <p:cNvSpPr>
            <a:spLocks noGrp="1"/>
          </p:cNvSpPr>
          <p:nvPr/>
        </p:nvSpPr>
        <p:spPr>
          <a:xfrm>
            <a:off x="677545" y="531495"/>
            <a:ext cx="8596630" cy="1064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Copper &amp; Brass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Tube</a:t>
            </a: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" y="1481455"/>
            <a:ext cx="7644765" cy="4752975"/>
          </a:xfr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77334" y="313690"/>
            <a:ext cx="8596668" cy="1320800"/>
          </a:xfrm>
        </p:spPr>
        <p:txBody>
          <a:bodyPr>
            <a:normAutofit/>
          </a:bodyPr>
          <a:p>
            <a:pPr algn="l"/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Copper &amp; Brass Tube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can be used for conveying water, petroleum, gas and heat exchanger, condenser, and boiler.</a:t>
            </a:r>
            <a:b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Standard and Grade</a:t>
            </a:r>
            <a:endParaRPr kumimoji="1"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6101581" y="434378"/>
            <a:ext cx="2573339" cy="37715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4030663"/>
            <a:ext cx="3776132" cy="25733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99" y="4030663"/>
            <a:ext cx="3776133" cy="2573337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033463"/>
            <a:ext cx="3776133" cy="2573336"/>
          </a:xfrm>
        </p:spPr>
      </p:pic>
      <p:sp>
        <p:nvSpPr>
          <p:cNvPr id="4" name="标题 5"/>
          <p:cNvSpPr>
            <a:spLocks noGrp="1"/>
          </p:cNvSpPr>
          <p:nvPr/>
        </p:nvSpPr>
        <p:spPr>
          <a:xfrm>
            <a:off x="676910" y="353695"/>
            <a:ext cx="8596630" cy="1064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Copper &amp; Brass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Tube</a:t>
            </a: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8830" y="1539875"/>
            <a:ext cx="3891915" cy="2106930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标题 5"/>
          <p:cNvSpPr>
            <a:spLocks noGrp="1"/>
          </p:cNvSpPr>
          <p:nvPr/>
        </p:nvSpPr>
        <p:spPr>
          <a:xfrm>
            <a:off x="677545" y="531495"/>
            <a:ext cx="8596630" cy="1064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Titanium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Tube</a:t>
            </a: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973320" y="3098800"/>
            <a:ext cx="5309870" cy="1027430"/>
          </a:xfrm>
        </p:spPr>
        <p:txBody>
          <a:bodyPr>
            <a:normAutofit fontScale="90000"/>
          </a:bodyPr>
          <a:p>
            <a:pPr algn="l"/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Tremen Steel could be your best partner on Carbon &amp; Alloy tube, Stainless Tube, Copper &amp; Brass Tube,Titanium Tube and Fittings in China.</a:t>
            </a:r>
            <a:endParaRPr kumimoji="1"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" y="1600835"/>
            <a:ext cx="7873365" cy="2093595"/>
          </a:xfrm>
        </p:spPr>
      </p:pic>
      <p:sp>
        <p:nvSpPr>
          <p:cNvPr id="5" name="标题 4"/>
          <p:cNvSpPr>
            <a:spLocks noGrp="1"/>
          </p:cNvSpPr>
          <p:nvPr/>
        </p:nvSpPr>
        <p:spPr>
          <a:xfrm>
            <a:off x="677334" y="40259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Titanium Tube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can be used for conveying water, petroleum, gas and heat exchanger, condenser, and boiler.</a:t>
            </a:r>
            <a:b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Standard and Grade</a:t>
            </a:r>
            <a:endParaRPr kumimoji="1"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7243" y="982133"/>
            <a:ext cx="3776400" cy="2570267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602" y="982132"/>
            <a:ext cx="3776400" cy="25702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3" y="3924933"/>
            <a:ext cx="3776400" cy="257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602" y="3924933"/>
            <a:ext cx="3776400" cy="2570267"/>
          </a:xfrm>
          <a:prstGeom prst="rect">
            <a:avLst/>
          </a:prstGeom>
        </p:spPr>
      </p:pic>
      <p:sp>
        <p:nvSpPr>
          <p:cNvPr id="8" name="标题 5"/>
          <p:cNvSpPr>
            <a:spLocks noGrp="1"/>
          </p:cNvSpPr>
          <p:nvPr/>
        </p:nvSpPr>
        <p:spPr>
          <a:xfrm>
            <a:off x="807085" y="274955"/>
            <a:ext cx="8596630" cy="1064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Titanium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Tube</a:t>
            </a: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320800"/>
            <a:ext cx="3894666" cy="3826933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标题 5"/>
          <p:cNvSpPr>
            <a:spLocks noGrp="1"/>
          </p:cNvSpPr>
          <p:nvPr/>
        </p:nvSpPr>
        <p:spPr>
          <a:xfrm>
            <a:off x="677545" y="531495"/>
            <a:ext cx="8596630" cy="1064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Fittings and others</a:t>
            </a:r>
            <a:endParaRPr kumimoji="1"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973320" y="3098800"/>
            <a:ext cx="5309870" cy="1027430"/>
          </a:xfrm>
        </p:spPr>
        <p:txBody>
          <a:bodyPr>
            <a:normAutofit fontScale="90000"/>
          </a:bodyPr>
          <a:p>
            <a:pPr algn="l"/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Tremen Steel could be your best partner on Carbon &amp; Alloy tube, Stainless Tube, Copper &amp; Brass Tube,Titanium Tube and Fittings in China.</a:t>
            </a:r>
            <a:endParaRPr kumimoji="1"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480060"/>
            <a:ext cx="8596668" cy="592667"/>
          </a:xfrm>
        </p:spPr>
        <p:txBody>
          <a:bodyPr>
            <a:noAutofit/>
          </a:bodyPr>
          <a:lstStyle/>
          <a:p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Fittings,</a:t>
            </a:r>
            <a:r>
              <a:rPr kumimoji="1"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Elbows,</a:t>
            </a:r>
            <a:r>
              <a:rPr kumimoji="1"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Bend</a:t>
            </a:r>
            <a:r>
              <a:rPr kumimoji="1"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Tube</a:t>
            </a:r>
            <a:r>
              <a:rPr kumimoji="1"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1"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others.</a:t>
            </a:r>
            <a:endParaRPr kumimoji="1"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072620"/>
            <a:ext cx="3962399" cy="25638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798886"/>
            <a:ext cx="3962399" cy="25638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798886"/>
            <a:ext cx="3962399" cy="2563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72620"/>
            <a:ext cx="3962399" cy="25638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13230" y="2322830"/>
            <a:ext cx="3910965" cy="28613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▶Chain  Xu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Sales Manager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Cell: +86-185-5109-0083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E-mail: chain@tremensteel.com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Skype: chain.xu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WhatsApp: +8618551090083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Wechat: xudeqian1983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QQ: 84815919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0245" y="960120"/>
            <a:ext cx="9075420" cy="7683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ctr"/>
            <a:r>
              <a:rPr kumimoji="1" lang="en-US" sz="44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  <a:endParaRPr kumimoji="1" lang="en-US" sz="44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86120" y="2322830"/>
            <a:ext cx="4156075" cy="25533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▶Gabrielle Yang   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International Department Manager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Cell: +86-139-1588-3322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E-mail: syang@tremensteel.com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Skype: soso-yang@hotmail.com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WhatsApp: +8613915883322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1" lang="en-US" sz="2000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Fax No.: +86-519-89851850</a:t>
            </a:r>
            <a:endParaRPr kumimoji="1" lang="en-US" sz="2000" dirty="0">
              <a:solidFill>
                <a:schemeClr val="accent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88533"/>
            <a:ext cx="3894666" cy="3826934"/>
          </a:xfrm>
          <a:effectLst>
            <a:outerShdw blurRad="50800" dist="50800" dir="5400000" algn="ctr" rotWithShape="0">
              <a:srgbClr val="000000"/>
            </a:outerShdw>
            <a:reflection blurRad="6350" stA="52000" endA="300" endPos="3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677334" y="629907"/>
            <a:ext cx="49919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kumimoji="1"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kumimoji="1"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Alloy</a:t>
            </a:r>
            <a:r>
              <a:rPr kumimoji="1"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kumimoji="1" lang="zh-CN" alt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73320" y="3098800"/>
            <a:ext cx="5309870" cy="102743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Tremen Steel could be your best partner on Carbon &amp; Alloy tube, Stainless Tube, Copper &amp; Brass Tube,Titanium Tube and Fittings in China.</a:t>
            </a:r>
            <a:endParaRPr kumimoji="1"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341011"/>
            <a:ext cx="8596668" cy="1127654"/>
          </a:xfrm>
        </p:spPr>
        <p:txBody>
          <a:bodyPr>
            <a:noAutofit/>
          </a:bodyPr>
          <a:lstStyle/>
          <a:p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Carbon &amp; Alloy Steel Tube can be used for conveying water, petroleum, gas and heat exchanger, condenser, and boiler.</a:t>
            </a:r>
            <a:b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Standard and Grade</a:t>
            </a:r>
            <a:endParaRPr kumimoji="1" lang="zh-CN" altLang="en-US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520245"/>
            <a:ext cx="6708203" cy="5105636"/>
          </a:xfrm>
        </p:spPr>
      </p:pic>
      <p:sp>
        <p:nvSpPr>
          <p:cNvPr id="5" name="文本框 4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331470"/>
            <a:ext cx="8596630" cy="1009650"/>
          </a:xfrm>
        </p:spPr>
        <p:txBody>
          <a:bodyPr>
            <a:noAutofit/>
          </a:bodyPr>
          <a:lstStyle/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Carbon &amp; Alloy Tube</a:t>
            </a:r>
            <a:endParaRPr kumimoji="1" lang="en-US" altLang="zh-CN" sz="2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333" y="1016000"/>
            <a:ext cx="3776400" cy="2565581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935" y="1016000"/>
            <a:ext cx="3793067" cy="2565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935" y="3860800"/>
            <a:ext cx="3764844" cy="2549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844925"/>
            <a:ext cx="3776133" cy="256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545" y="445770"/>
            <a:ext cx="8596630" cy="1064260"/>
          </a:xfrm>
        </p:spPr>
        <p:txBody>
          <a:bodyPr>
            <a:normAutofit/>
          </a:bodyPr>
          <a:lstStyle/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Carbon &amp; Alloy Tube</a:t>
            </a: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334" y="1185333"/>
            <a:ext cx="3776133" cy="2565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8" y="1185333"/>
            <a:ext cx="3776133" cy="25654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3996266"/>
            <a:ext cx="3776133" cy="2565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068" y="3996266"/>
            <a:ext cx="3776133" cy="256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7335" y="1210734"/>
            <a:ext cx="3894666" cy="3826933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77545" y="459105"/>
            <a:ext cx="8596630" cy="1064260"/>
          </a:xfrm>
        </p:spPr>
        <p:txBody>
          <a:bodyPr>
            <a:normAutofit/>
          </a:bodyPr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Stainless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Steel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Tube</a:t>
            </a: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/>
        </p:nvSpPr>
        <p:spPr>
          <a:xfrm>
            <a:off x="4973320" y="3098800"/>
            <a:ext cx="5309870" cy="1027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Tremen Steel could be your best partner on Carbon &amp; Alloy tube, Stainless Tube, Copper &amp; Brass Tube,Titanium Tube and Fittings in China.</a:t>
            </a:r>
            <a:endParaRPr kumimoji="1" lang="en-US" altLang="zh-CN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224790"/>
            <a:ext cx="8596668" cy="1320800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Stainless Steel Tube </a:t>
            </a: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can be used for conveying water, petroleum, gas and heat exchanger, condenser, and boiler.</a:t>
            </a:r>
            <a:b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b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kumimoji="1" lang="en-US" altLang="zh-CN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Standard and Grade</a:t>
            </a:r>
            <a:endParaRPr kumimoji="1"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" y="1346835"/>
            <a:ext cx="6514465" cy="5337175"/>
          </a:xfrm>
        </p:spPr>
      </p:pic>
      <p:sp>
        <p:nvSpPr>
          <p:cNvPr id="5" name="文本框 4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6659" y="1049868"/>
            <a:ext cx="3777600" cy="2573865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602" y="1049867"/>
            <a:ext cx="3776400" cy="25738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59" y="3979334"/>
            <a:ext cx="3777600" cy="25738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402" y="3979334"/>
            <a:ext cx="3777600" cy="2573866"/>
          </a:xfrm>
          <a:prstGeom prst="rect">
            <a:avLst/>
          </a:prstGeom>
        </p:spPr>
      </p:pic>
      <p:sp>
        <p:nvSpPr>
          <p:cNvPr id="4" name="标题 5"/>
          <p:cNvSpPr>
            <a:spLocks noGrp="1"/>
          </p:cNvSpPr>
          <p:nvPr/>
        </p:nvSpPr>
        <p:spPr>
          <a:xfrm>
            <a:off x="796925" y="330835"/>
            <a:ext cx="8596630" cy="1064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Stainless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Steel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Tube</a:t>
            </a: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00668"/>
            <a:ext cx="3776133" cy="257386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869" y="1100667"/>
            <a:ext cx="3776133" cy="2573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979334"/>
            <a:ext cx="3770488" cy="2573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14" y="3979334"/>
            <a:ext cx="3770488" cy="2573866"/>
          </a:xfrm>
          <a:prstGeom prst="rect">
            <a:avLst/>
          </a:prstGeom>
        </p:spPr>
      </p:pic>
      <p:sp>
        <p:nvSpPr>
          <p:cNvPr id="8" name="标题 5"/>
          <p:cNvSpPr>
            <a:spLocks noGrp="1"/>
          </p:cNvSpPr>
          <p:nvPr/>
        </p:nvSpPr>
        <p:spPr>
          <a:xfrm>
            <a:off x="677545" y="344170"/>
            <a:ext cx="8596630" cy="1064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kumimoji="1"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▶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Stainless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Steel</a:t>
            </a:r>
            <a:r>
              <a:rPr kumimoji="1" lang="zh-CN" altLang="en-US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kumimoji="1" lang="en-US" altLang="zh-C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Tube</a:t>
            </a: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92945" y="6400800"/>
            <a:ext cx="2573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www.tremensteel.com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平面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平面</Template>
  <TotalTime>0</TotalTime>
  <Words>2255</Words>
  <Application>WPS 演示</Application>
  <PresentationFormat>宽屏</PresentationFormat>
  <Paragraphs>109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Wingdings 3</vt:lpstr>
      <vt:lpstr>Arial</vt:lpstr>
      <vt:lpstr>华文新魏</vt:lpstr>
      <vt:lpstr>Trebuchet MS</vt:lpstr>
      <vt:lpstr>微软雅黑</vt:lpstr>
      <vt:lpstr>Arial Unicode MS</vt:lpstr>
      <vt:lpstr>方正姚体</vt:lpstr>
      <vt:lpstr>Calibri</vt:lpstr>
      <vt:lpstr>平面</vt:lpstr>
      <vt:lpstr>PowerPoint 演示文稿</vt:lpstr>
      <vt:lpstr>Tremen Steel could be your best partner on Carbon &amp; Alloy tube, Stainless Tube, Copper &amp; Brass Tube,Titanium Tube and Fittings in China.</vt:lpstr>
      <vt:lpstr>Carbon &amp; Alloy Steel Tube can be used for conveying water, petroleum, gas and heat exchanger, condenser, and boiler.  Standard and Grade</vt:lpstr>
      <vt:lpstr>▶ Carbon &amp; Alloy Tube</vt:lpstr>
      <vt:lpstr>▶ Carbon &amp; Alloy Tube</vt:lpstr>
      <vt:lpstr>▶ Stainless Steel Tube</vt:lpstr>
      <vt:lpstr>Stainless Steel Tube can be used for conveying water, petroleum, gas and heat exchanger, condenser, and boiler.  Standard and Grade</vt:lpstr>
      <vt:lpstr>PowerPoint 演示文稿</vt:lpstr>
      <vt:lpstr>PowerPoint 演示文稿</vt:lpstr>
      <vt:lpstr>Tremen Steel could be your best partner on Carbon &amp; Alloy tube, Stainless Tube, Copper &amp; Brass Tube,Titanium Tube and Fittings in China.</vt:lpstr>
      <vt:lpstr>Copper &amp; Brass Tube can be used for conveying water, petroleum, gas and heat exchanger, condenser, and boiler.  Standard and Grade</vt:lpstr>
      <vt:lpstr>PowerPoint 演示文稿</vt:lpstr>
      <vt:lpstr>Tremen Steel could be your best partner on Carbon &amp; Alloy tube, Stainless Tube, Copper &amp; Brass Tube,Titanium Tube and Fittings in China.</vt:lpstr>
      <vt:lpstr>PowerPoint 演示文稿</vt:lpstr>
      <vt:lpstr>PowerPoint 演示文稿</vt:lpstr>
      <vt:lpstr>Tremen Steel could be your best partner on Carbon &amp; Alloy tube, Stainless Tube, Copper &amp; Brass Tube,Titanium Tube and Fittings in China.</vt:lpstr>
      <vt:lpstr>Fittings, Elbows, Bend Tube and others.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Tremen Steel</dc:title>
  <dc:creator>Deqian Xu</dc:creator>
  <cp:lastModifiedBy>CHAIN</cp:lastModifiedBy>
  <cp:revision>42</cp:revision>
  <dcterms:created xsi:type="dcterms:W3CDTF">2017-07-20T03:47:00Z</dcterms:created>
  <dcterms:modified xsi:type="dcterms:W3CDTF">2017-07-27T06:48:11Z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